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handoutMasterIdLst>
    <p:handoutMasterId r:id="rId4"/>
  </p:handoutMasterIdLst>
  <p:sldIdLst>
    <p:sldId id="276" r:id="rId3"/>
  </p:sldIdLst>
  <p:sldSz cx="9601200" cy="12801600" type="A3"/>
  <p:notesSz cx="6797675" cy="99266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32" userDrawn="1">
          <p15:clr>
            <a:srgbClr val="A4A3A4"/>
          </p15:clr>
        </p15:guide>
        <p15:guide id="2" pos="302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FFAF7"/>
    <a:srgbClr val="FFFCFD"/>
    <a:srgbClr val="FFFDFB"/>
    <a:srgbClr val="F9F9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503" autoAdjust="0"/>
    <p:restoredTop sz="94660"/>
  </p:normalViewPr>
  <p:slideViewPr>
    <p:cSldViewPr snapToGrid="0" showGuides="1">
      <p:cViewPr varScale="1">
        <p:scale>
          <a:sx n="86" d="100"/>
          <a:sy n="86" d="100"/>
        </p:scale>
        <p:origin x="3642" y="120"/>
      </p:cViewPr>
      <p:guideLst>
        <p:guide orient="horz" pos="4032"/>
        <p:guide pos="3024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0" d="100"/>
          <a:sy n="80" d="100"/>
        </p:scale>
        <p:origin x="4014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>
            <a:extLst>
              <a:ext uri="{FF2B5EF4-FFF2-40B4-BE49-F238E27FC236}">
                <a16:creationId xmlns:a16="http://schemas.microsoft.com/office/drawing/2014/main" id="{379A08D9-6101-49E5-9B75-E581014BEEC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96DAE441-5BE3-4958-B40D-49A998EFE82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58CC03-0E75-401B-8583-33F9BFEF7B2A}" type="datetimeFigureOut">
              <a:rPr lang="ko-KR" altLang="en-US" smtClean="0"/>
              <a:t>2025-04-02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0C6B7C01-A412-46E2-B02D-7E87E4B91CC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B95E8E2F-1F7B-47AE-8F58-5FC2CF167BC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C93414-BA64-4B4D-B1A1-4AC9FCE1C23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14421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939937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083" y="681570"/>
            <a:ext cx="8281035" cy="2474384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0083" y="3407833"/>
            <a:ext cx="8281035" cy="812249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0083" y="11865189"/>
            <a:ext cx="2160270" cy="681567"/>
          </a:xfrm>
          <a:prstGeom prst="rect">
            <a:avLst/>
          </a:prstGeom>
        </p:spPr>
        <p:txBody>
          <a:bodyPr/>
          <a:lstStyle/>
          <a:p>
            <a:fld id="{ED30363D-48FC-409F-925D-DB14E5798143}" type="datetimeFigureOut">
              <a:rPr lang="ko-KR" altLang="en-US" smtClean="0"/>
              <a:t>2025-04-02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80398" y="11865189"/>
            <a:ext cx="3240405" cy="681567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80848" y="11865189"/>
            <a:ext cx="2160270" cy="681567"/>
          </a:xfrm>
          <a:prstGeom prst="rect">
            <a:avLst/>
          </a:prstGeom>
        </p:spPr>
        <p:txBody>
          <a:bodyPr/>
          <a:lstStyle/>
          <a:p>
            <a:fld id="{B3D31EF0-592E-48CD-9AAF-6AF2A712F08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44887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0859" y="681567"/>
            <a:ext cx="2070259" cy="10848764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0083" y="681567"/>
            <a:ext cx="6090761" cy="1084876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0083" y="11865189"/>
            <a:ext cx="2160270" cy="681567"/>
          </a:xfrm>
          <a:prstGeom prst="rect">
            <a:avLst/>
          </a:prstGeom>
        </p:spPr>
        <p:txBody>
          <a:bodyPr/>
          <a:lstStyle/>
          <a:p>
            <a:fld id="{ED30363D-48FC-409F-925D-DB14E5798143}" type="datetimeFigureOut">
              <a:rPr lang="ko-KR" altLang="en-US" smtClean="0"/>
              <a:t>2025-04-02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80398" y="11865189"/>
            <a:ext cx="3240405" cy="681567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80848" y="11865189"/>
            <a:ext cx="2160270" cy="681567"/>
          </a:xfrm>
          <a:prstGeom prst="rect">
            <a:avLst/>
          </a:prstGeom>
        </p:spPr>
        <p:txBody>
          <a:bodyPr/>
          <a:lstStyle/>
          <a:p>
            <a:fld id="{B3D31EF0-592E-48CD-9AAF-6AF2A712F08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87293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200150" y="2095500"/>
            <a:ext cx="7200900" cy="445611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200150" y="6723063"/>
            <a:ext cx="7200900" cy="30908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ECC43-B95A-4DBF-9E74-63DB959BB74E}" type="datetimeFigureOut">
              <a:rPr lang="ko-KR" altLang="en-US" smtClean="0"/>
              <a:t>2025-04-02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7E96A-74D2-4905-B73D-08F65FADB95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344919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ECC43-B95A-4DBF-9E74-63DB959BB74E}" type="datetimeFigureOut">
              <a:rPr lang="ko-KR" altLang="en-US" smtClean="0"/>
              <a:t>2025-04-02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7E96A-74D2-4905-B73D-08F65FADB95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426483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55638" y="3190875"/>
            <a:ext cx="8280400" cy="53260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55638" y="8567738"/>
            <a:ext cx="8280400" cy="280035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ECC43-B95A-4DBF-9E74-63DB959BB74E}" type="datetimeFigureOut">
              <a:rPr lang="ko-KR" altLang="en-US" smtClean="0"/>
              <a:t>2025-04-02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7E96A-74D2-4905-B73D-08F65FADB95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436993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60400" y="3408363"/>
            <a:ext cx="4064000" cy="8121650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876800" y="3408363"/>
            <a:ext cx="4064000" cy="8121650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ECC43-B95A-4DBF-9E74-63DB959BB74E}" type="datetimeFigureOut">
              <a:rPr lang="ko-KR" altLang="en-US" smtClean="0"/>
              <a:t>2025-04-02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7E96A-74D2-4905-B73D-08F65FADB95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394138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61988" y="681038"/>
            <a:ext cx="8280400" cy="247491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61988" y="3138488"/>
            <a:ext cx="4060825" cy="153828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61988" y="4676775"/>
            <a:ext cx="4060825" cy="6877050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860925" y="3138488"/>
            <a:ext cx="4081463" cy="153828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860925" y="4676775"/>
            <a:ext cx="4081463" cy="6877050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ECC43-B95A-4DBF-9E74-63DB959BB74E}" type="datetimeFigureOut">
              <a:rPr lang="ko-KR" altLang="en-US" smtClean="0"/>
              <a:t>2025-04-02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7E96A-74D2-4905-B73D-08F65FADB95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954371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ECC43-B95A-4DBF-9E74-63DB959BB74E}" type="datetimeFigureOut">
              <a:rPr lang="ko-KR" altLang="en-US" smtClean="0"/>
              <a:t>2025-04-02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7E96A-74D2-4905-B73D-08F65FADB95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022362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ECC43-B95A-4DBF-9E74-63DB959BB74E}" type="datetimeFigureOut">
              <a:rPr lang="ko-KR" altLang="en-US" smtClean="0"/>
              <a:t>2025-04-02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7E96A-74D2-4905-B73D-08F65FADB95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896813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61988" y="854075"/>
            <a:ext cx="3095625" cy="29860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081463" y="1843088"/>
            <a:ext cx="4860925" cy="90979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61988" y="3840163"/>
            <a:ext cx="3095625" cy="7115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ECC43-B95A-4DBF-9E74-63DB959BB74E}" type="datetimeFigureOut">
              <a:rPr lang="ko-KR" altLang="en-US" smtClean="0"/>
              <a:t>2025-04-02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7E96A-74D2-4905-B73D-08F65FADB95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870770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083" y="681570"/>
            <a:ext cx="8281035" cy="2474384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0083" y="3407833"/>
            <a:ext cx="8281035" cy="812249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0083" y="11865189"/>
            <a:ext cx="2160270" cy="681567"/>
          </a:xfrm>
          <a:prstGeom prst="rect">
            <a:avLst/>
          </a:prstGeom>
        </p:spPr>
        <p:txBody>
          <a:bodyPr/>
          <a:lstStyle/>
          <a:p>
            <a:fld id="{ED30363D-48FC-409F-925D-DB14E5798143}" type="datetimeFigureOut">
              <a:rPr lang="ko-KR" altLang="en-US" smtClean="0"/>
              <a:t>2025-04-02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80398" y="11865189"/>
            <a:ext cx="3240405" cy="681567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80848" y="11865189"/>
            <a:ext cx="2160270" cy="681567"/>
          </a:xfrm>
          <a:prstGeom prst="rect">
            <a:avLst/>
          </a:prstGeom>
        </p:spPr>
        <p:txBody>
          <a:bodyPr/>
          <a:lstStyle/>
          <a:p>
            <a:fld id="{B3D31EF0-592E-48CD-9AAF-6AF2A712F08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6392715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61988" y="854075"/>
            <a:ext cx="3095625" cy="29860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4081463" y="1843088"/>
            <a:ext cx="4860925" cy="90979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61988" y="3840163"/>
            <a:ext cx="3095625" cy="7115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ECC43-B95A-4DBF-9E74-63DB959BB74E}" type="datetimeFigureOut">
              <a:rPr lang="ko-KR" altLang="en-US" smtClean="0"/>
              <a:t>2025-04-02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7E96A-74D2-4905-B73D-08F65FADB95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9167068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ECC43-B95A-4DBF-9E74-63DB959BB74E}" type="datetimeFigureOut">
              <a:rPr lang="ko-KR" altLang="en-US" smtClean="0"/>
              <a:t>2025-04-02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7E96A-74D2-4905-B73D-08F65FADB95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5056616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870700" y="681038"/>
            <a:ext cx="2070100" cy="1084897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60400" y="681038"/>
            <a:ext cx="6057900" cy="1084897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ECC43-B95A-4DBF-9E74-63DB959BB74E}" type="datetimeFigureOut">
              <a:rPr lang="ko-KR" altLang="en-US" smtClean="0"/>
              <a:t>2025-04-02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7E96A-74D2-4905-B73D-08F65FADB95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609708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082" y="3191514"/>
            <a:ext cx="8281035" cy="5325109"/>
          </a:xfrm>
          <a:prstGeom prst="rect">
            <a:avLst/>
          </a:prstGeom>
        </p:spPr>
        <p:txBody>
          <a:bodyPr anchor="b"/>
          <a:lstStyle>
            <a:lvl1pPr>
              <a:defRPr sz="63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5082" y="8567000"/>
            <a:ext cx="8281035" cy="280034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520">
                <a:solidFill>
                  <a:schemeClr val="tx1"/>
                </a:solidFill>
              </a:defRPr>
            </a:lvl1pPr>
            <a:lvl2pPr marL="48006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960120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3pPr>
            <a:lvl4pPr marL="14401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4pPr>
            <a:lvl5pPr marL="192024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5pPr>
            <a:lvl6pPr marL="240030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6pPr>
            <a:lvl7pPr marL="288036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7pPr>
            <a:lvl8pPr marL="33604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8pPr>
            <a:lvl9pPr marL="38404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0083" y="11865189"/>
            <a:ext cx="2160270" cy="681567"/>
          </a:xfrm>
          <a:prstGeom prst="rect">
            <a:avLst/>
          </a:prstGeom>
        </p:spPr>
        <p:txBody>
          <a:bodyPr/>
          <a:lstStyle/>
          <a:p>
            <a:fld id="{ED30363D-48FC-409F-925D-DB14E5798143}" type="datetimeFigureOut">
              <a:rPr lang="ko-KR" altLang="en-US" smtClean="0"/>
              <a:t>2025-04-02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80398" y="11865189"/>
            <a:ext cx="3240405" cy="681567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80848" y="11865189"/>
            <a:ext cx="2160270" cy="681567"/>
          </a:xfrm>
          <a:prstGeom prst="rect">
            <a:avLst/>
          </a:prstGeom>
        </p:spPr>
        <p:txBody>
          <a:bodyPr/>
          <a:lstStyle/>
          <a:p>
            <a:fld id="{B3D31EF0-592E-48CD-9AAF-6AF2A712F08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038126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083" y="681570"/>
            <a:ext cx="8281035" cy="2474384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0083" y="3407833"/>
            <a:ext cx="4080510" cy="812249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60608" y="3407833"/>
            <a:ext cx="4080510" cy="812249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0083" y="11865189"/>
            <a:ext cx="2160270" cy="681567"/>
          </a:xfrm>
          <a:prstGeom prst="rect">
            <a:avLst/>
          </a:prstGeom>
        </p:spPr>
        <p:txBody>
          <a:bodyPr/>
          <a:lstStyle/>
          <a:p>
            <a:fld id="{ED30363D-48FC-409F-925D-DB14E5798143}" type="datetimeFigureOut">
              <a:rPr lang="ko-KR" altLang="en-US" smtClean="0"/>
              <a:t>2025-04-02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80398" y="11865189"/>
            <a:ext cx="3240405" cy="681567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0848" y="11865189"/>
            <a:ext cx="2160270" cy="681567"/>
          </a:xfrm>
          <a:prstGeom prst="rect">
            <a:avLst/>
          </a:prstGeom>
        </p:spPr>
        <p:txBody>
          <a:bodyPr/>
          <a:lstStyle/>
          <a:p>
            <a:fld id="{B3D31EF0-592E-48CD-9AAF-6AF2A712F08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01047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681570"/>
            <a:ext cx="8281035" cy="2474384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1334" y="3138171"/>
            <a:ext cx="4061757" cy="153796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1334" y="4676140"/>
            <a:ext cx="4061757" cy="687789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0608" y="3138171"/>
            <a:ext cx="4081761" cy="153796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60608" y="4676140"/>
            <a:ext cx="4081761" cy="687789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60083" y="11865189"/>
            <a:ext cx="2160270" cy="681567"/>
          </a:xfrm>
          <a:prstGeom prst="rect">
            <a:avLst/>
          </a:prstGeom>
        </p:spPr>
        <p:txBody>
          <a:bodyPr/>
          <a:lstStyle/>
          <a:p>
            <a:fld id="{ED30363D-48FC-409F-925D-DB14E5798143}" type="datetimeFigureOut">
              <a:rPr lang="ko-KR" altLang="en-US" smtClean="0"/>
              <a:t>2025-04-02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80398" y="11865189"/>
            <a:ext cx="3240405" cy="681567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780848" y="11865189"/>
            <a:ext cx="2160270" cy="681567"/>
          </a:xfrm>
          <a:prstGeom prst="rect">
            <a:avLst/>
          </a:prstGeom>
        </p:spPr>
        <p:txBody>
          <a:bodyPr/>
          <a:lstStyle/>
          <a:p>
            <a:fld id="{B3D31EF0-592E-48CD-9AAF-6AF2A712F08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03237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083" y="681570"/>
            <a:ext cx="8281035" cy="2474384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60083" y="11865189"/>
            <a:ext cx="2160270" cy="681567"/>
          </a:xfrm>
          <a:prstGeom prst="rect">
            <a:avLst/>
          </a:prstGeom>
        </p:spPr>
        <p:txBody>
          <a:bodyPr/>
          <a:lstStyle/>
          <a:p>
            <a:fld id="{ED30363D-48FC-409F-925D-DB14E5798143}" type="datetimeFigureOut">
              <a:rPr lang="ko-KR" altLang="en-US" smtClean="0"/>
              <a:t>2025-04-02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80398" y="11865189"/>
            <a:ext cx="3240405" cy="681567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780848" y="11865189"/>
            <a:ext cx="2160270" cy="681567"/>
          </a:xfrm>
          <a:prstGeom prst="rect">
            <a:avLst/>
          </a:prstGeom>
        </p:spPr>
        <p:txBody>
          <a:bodyPr/>
          <a:lstStyle/>
          <a:p>
            <a:fld id="{B3D31EF0-592E-48CD-9AAF-6AF2A712F08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110998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60083" y="11865189"/>
            <a:ext cx="2160270" cy="681567"/>
          </a:xfrm>
          <a:prstGeom prst="rect">
            <a:avLst/>
          </a:prstGeom>
        </p:spPr>
        <p:txBody>
          <a:bodyPr/>
          <a:lstStyle/>
          <a:p>
            <a:fld id="{ED30363D-48FC-409F-925D-DB14E5798143}" type="datetimeFigureOut">
              <a:rPr lang="ko-KR" altLang="en-US" smtClean="0"/>
              <a:t>2025-04-02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80398" y="11865189"/>
            <a:ext cx="3240405" cy="681567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780848" y="11865189"/>
            <a:ext cx="2160270" cy="681567"/>
          </a:xfrm>
          <a:prstGeom prst="rect">
            <a:avLst/>
          </a:prstGeom>
        </p:spPr>
        <p:txBody>
          <a:bodyPr/>
          <a:lstStyle/>
          <a:p>
            <a:fld id="{B3D31EF0-592E-48CD-9AAF-6AF2A712F08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582342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  <a:prstGeom prst="rect">
            <a:avLst/>
          </a:prstGeom>
        </p:spPr>
        <p:txBody>
          <a:bodyPr anchor="b"/>
          <a:lstStyle>
            <a:lvl1pPr>
              <a:defRPr sz="336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81760" y="1843196"/>
            <a:ext cx="4860608" cy="9097433"/>
          </a:xfrm>
          <a:prstGeom prst="rect">
            <a:avLst/>
          </a:prstGeom>
        </p:spPr>
        <p:txBody>
          <a:bodyPr/>
          <a:lstStyle>
            <a:lvl1pPr>
              <a:defRPr sz="3360"/>
            </a:lvl1pPr>
            <a:lvl2pPr>
              <a:defRPr sz="2940"/>
            </a:lvl2pPr>
            <a:lvl3pPr>
              <a:defRPr sz="252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0083" y="11865189"/>
            <a:ext cx="2160270" cy="681567"/>
          </a:xfrm>
          <a:prstGeom prst="rect">
            <a:avLst/>
          </a:prstGeom>
        </p:spPr>
        <p:txBody>
          <a:bodyPr/>
          <a:lstStyle/>
          <a:p>
            <a:fld id="{ED30363D-48FC-409F-925D-DB14E5798143}" type="datetimeFigureOut">
              <a:rPr lang="ko-KR" altLang="en-US" smtClean="0"/>
              <a:t>2025-04-02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80398" y="11865189"/>
            <a:ext cx="3240405" cy="681567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0848" y="11865189"/>
            <a:ext cx="2160270" cy="681567"/>
          </a:xfrm>
          <a:prstGeom prst="rect">
            <a:avLst/>
          </a:prstGeom>
        </p:spPr>
        <p:txBody>
          <a:bodyPr/>
          <a:lstStyle/>
          <a:p>
            <a:fld id="{B3D31EF0-592E-48CD-9AAF-6AF2A712F08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206374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  <a:prstGeom prst="rect">
            <a:avLst/>
          </a:prstGeom>
        </p:spPr>
        <p:txBody>
          <a:bodyPr anchor="b"/>
          <a:lstStyle>
            <a:lvl1pPr>
              <a:defRPr sz="336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81760" y="1843196"/>
            <a:ext cx="4860608" cy="9097433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360"/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0083" y="11865189"/>
            <a:ext cx="2160270" cy="681567"/>
          </a:xfrm>
          <a:prstGeom prst="rect">
            <a:avLst/>
          </a:prstGeom>
        </p:spPr>
        <p:txBody>
          <a:bodyPr/>
          <a:lstStyle/>
          <a:p>
            <a:fld id="{ED30363D-48FC-409F-925D-DB14E5798143}" type="datetimeFigureOut">
              <a:rPr lang="ko-KR" altLang="en-US" smtClean="0"/>
              <a:t>2025-04-02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80398" y="11865189"/>
            <a:ext cx="3240405" cy="681567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0848" y="11865189"/>
            <a:ext cx="2160270" cy="681567"/>
          </a:xfrm>
          <a:prstGeom prst="rect">
            <a:avLst/>
          </a:prstGeom>
        </p:spPr>
        <p:txBody>
          <a:bodyPr/>
          <a:lstStyle/>
          <a:p>
            <a:fld id="{B3D31EF0-592E-48CD-9AAF-6AF2A712F08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69009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 userDrawn="1"/>
        </p:nvSpPr>
        <p:spPr>
          <a:xfrm>
            <a:off x="918256" y="4532570"/>
            <a:ext cx="1620000" cy="216000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2975736" y="4532570"/>
            <a:ext cx="1620000" cy="216000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5033216" y="4532570"/>
            <a:ext cx="1620000" cy="216000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7090697" y="4532570"/>
            <a:ext cx="1620000" cy="216000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918256" y="7265228"/>
            <a:ext cx="1620000" cy="216000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2977670" y="7265228"/>
            <a:ext cx="1620000" cy="216000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</p:txBody>
      </p:sp>
      <p:sp>
        <p:nvSpPr>
          <p:cNvPr id="13" name="TextBox 12"/>
          <p:cNvSpPr txBox="1"/>
          <p:nvPr userDrawn="1"/>
        </p:nvSpPr>
        <p:spPr>
          <a:xfrm>
            <a:off x="5037084" y="7265228"/>
            <a:ext cx="1620000" cy="216000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</p:txBody>
      </p:sp>
      <p:sp>
        <p:nvSpPr>
          <p:cNvPr id="14" name="TextBox 13"/>
          <p:cNvSpPr txBox="1"/>
          <p:nvPr userDrawn="1"/>
        </p:nvSpPr>
        <p:spPr>
          <a:xfrm>
            <a:off x="7096497" y="7265228"/>
            <a:ext cx="1620000" cy="216000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</p:txBody>
      </p:sp>
      <p:sp>
        <p:nvSpPr>
          <p:cNvPr id="15" name="TextBox 14"/>
          <p:cNvSpPr txBox="1"/>
          <p:nvPr userDrawn="1"/>
        </p:nvSpPr>
        <p:spPr>
          <a:xfrm>
            <a:off x="918256" y="9997887"/>
            <a:ext cx="1620000" cy="216000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</p:txBody>
      </p:sp>
      <p:sp>
        <p:nvSpPr>
          <p:cNvPr id="16" name="TextBox 15"/>
          <p:cNvSpPr txBox="1"/>
          <p:nvPr userDrawn="1"/>
        </p:nvSpPr>
        <p:spPr>
          <a:xfrm>
            <a:off x="2971875" y="9997887"/>
            <a:ext cx="1620000" cy="216000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  <a:p>
            <a:pPr algn="ctr"/>
            <a:endParaRPr lang="en-US" altLang="ko-KR" sz="1103" dirty="0"/>
          </a:p>
        </p:txBody>
      </p:sp>
      <p:sp>
        <p:nvSpPr>
          <p:cNvPr id="17" name="TextBox 16"/>
          <p:cNvSpPr txBox="1"/>
          <p:nvPr userDrawn="1"/>
        </p:nvSpPr>
        <p:spPr>
          <a:xfrm>
            <a:off x="1566812" y="4147472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+mn-ea"/>
              </a:rPr>
              <a:t>1</a:t>
            </a:r>
            <a:endParaRPr lang="ko-KR" altLang="en-US" dirty="0">
              <a:latin typeface="+mn-ea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3626223" y="4147472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+mn-ea"/>
              </a:rPr>
              <a:t>2</a:t>
            </a:r>
            <a:endParaRPr lang="ko-KR" altLang="en-US" dirty="0">
              <a:latin typeface="+mn-ea"/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5685634" y="4147472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+mn-ea"/>
              </a:rPr>
              <a:t>3</a:t>
            </a:r>
            <a:endParaRPr lang="ko-KR" altLang="en-US" dirty="0">
              <a:latin typeface="+mn-ea"/>
            </a:endParaRPr>
          </a:p>
        </p:txBody>
      </p:sp>
      <p:sp>
        <p:nvSpPr>
          <p:cNvPr id="20" name="TextBox 19"/>
          <p:cNvSpPr txBox="1"/>
          <p:nvPr userDrawn="1"/>
        </p:nvSpPr>
        <p:spPr>
          <a:xfrm>
            <a:off x="7745045" y="4147472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+mn-ea"/>
              </a:rPr>
              <a:t>4</a:t>
            </a:r>
            <a:endParaRPr lang="ko-KR" altLang="en-US" dirty="0">
              <a:latin typeface="+mn-ea"/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1591402" y="6951145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+mn-ea"/>
              </a:rPr>
              <a:t>5</a:t>
            </a:r>
            <a:endParaRPr lang="ko-KR" altLang="en-US" dirty="0">
              <a:latin typeface="+mn-ea"/>
            </a:endParaRPr>
          </a:p>
        </p:txBody>
      </p:sp>
      <p:sp>
        <p:nvSpPr>
          <p:cNvPr id="22" name="TextBox 21"/>
          <p:cNvSpPr txBox="1"/>
          <p:nvPr userDrawn="1"/>
        </p:nvSpPr>
        <p:spPr>
          <a:xfrm>
            <a:off x="3646718" y="6951145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+mn-ea"/>
              </a:rPr>
              <a:t>6</a:t>
            </a:r>
            <a:endParaRPr lang="ko-KR" altLang="en-US" dirty="0">
              <a:latin typeface="+mn-ea"/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5702034" y="6951145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+mn-ea"/>
              </a:rPr>
              <a:t>7</a:t>
            </a:r>
            <a:endParaRPr lang="ko-KR" altLang="en-US" dirty="0">
              <a:latin typeface="+mn-ea"/>
            </a:endParaRPr>
          </a:p>
        </p:txBody>
      </p:sp>
      <p:sp>
        <p:nvSpPr>
          <p:cNvPr id="24" name="TextBox 23"/>
          <p:cNvSpPr txBox="1"/>
          <p:nvPr userDrawn="1"/>
        </p:nvSpPr>
        <p:spPr>
          <a:xfrm>
            <a:off x="7757349" y="6951145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+mn-ea"/>
              </a:rPr>
              <a:t>8</a:t>
            </a:r>
            <a:endParaRPr lang="ko-KR" altLang="en-US" dirty="0">
              <a:latin typeface="+mn-ea"/>
            </a:endParaRPr>
          </a:p>
        </p:txBody>
      </p:sp>
      <p:sp>
        <p:nvSpPr>
          <p:cNvPr id="25" name="TextBox 24"/>
          <p:cNvSpPr txBox="1"/>
          <p:nvPr userDrawn="1"/>
        </p:nvSpPr>
        <p:spPr>
          <a:xfrm>
            <a:off x="1585256" y="9628555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+mn-ea"/>
              </a:rPr>
              <a:t>9</a:t>
            </a:r>
            <a:endParaRPr lang="ko-KR" altLang="en-US" dirty="0">
              <a:latin typeface="+mn-ea"/>
            </a:endParaRPr>
          </a:p>
        </p:txBody>
      </p:sp>
      <p:sp>
        <p:nvSpPr>
          <p:cNvPr id="26" name="TextBox 25"/>
          <p:cNvSpPr txBox="1"/>
          <p:nvPr userDrawn="1"/>
        </p:nvSpPr>
        <p:spPr>
          <a:xfrm>
            <a:off x="3668012" y="9628555"/>
            <a:ext cx="437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+mn-ea"/>
              </a:rPr>
              <a:t>10</a:t>
            </a:r>
            <a:endParaRPr lang="ko-KR" altLang="en-US" dirty="0">
              <a:latin typeface="+mn-ea"/>
            </a:endParaRPr>
          </a:p>
        </p:txBody>
      </p:sp>
      <p:pic>
        <p:nvPicPr>
          <p:cNvPr id="27" name="그림 26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7480978" y="11831432"/>
            <a:ext cx="1800000" cy="715324"/>
          </a:xfrm>
          <a:prstGeom prst="rect">
            <a:avLst/>
          </a:prstGeom>
        </p:spPr>
      </p:pic>
      <p:graphicFrame>
        <p:nvGraphicFramePr>
          <p:cNvPr id="28" name="표 2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35008570"/>
              </p:ext>
            </p:extLst>
          </p:nvPr>
        </p:nvGraphicFramePr>
        <p:xfrm>
          <a:off x="500224" y="1570405"/>
          <a:ext cx="8643775" cy="240250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70536">
                  <a:extLst>
                    <a:ext uri="{9D8B030D-6E8A-4147-A177-3AD203B41FA5}">
                      <a16:colId xmlns:a16="http://schemas.microsoft.com/office/drawing/2014/main" val="1718647603"/>
                    </a:ext>
                  </a:extLst>
                </a:gridCol>
                <a:gridCol w="1059180">
                  <a:extLst>
                    <a:ext uri="{9D8B030D-6E8A-4147-A177-3AD203B41FA5}">
                      <a16:colId xmlns:a16="http://schemas.microsoft.com/office/drawing/2014/main" val="2049060241"/>
                    </a:ext>
                  </a:extLst>
                </a:gridCol>
                <a:gridCol w="2258340">
                  <a:extLst>
                    <a:ext uri="{9D8B030D-6E8A-4147-A177-3AD203B41FA5}">
                      <a16:colId xmlns:a16="http://schemas.microsoft.com/office/drawing/2014/main" val="1935264946"/>
                    </a:ext>
                  </a:extLst>
                </a:gridCol>
                <a:gridCol w="1065384">
                  <a:extLst>
                    <a:ext uri="{9D8B030D-6E8A-4147-A177-3AD203B41FA5}">
                      <a16:colId xmlns:a16="http://schemas.microsoft.com/office/drawing/2014/main" val="2427861023"/>
                    </a:ext>
                  </a:extLst>
                </a:gridCol>
                <a:gridCol w="2490335">
                  <a:extLst>
                    <a:ext uri="{9D8B030D-6E8A-4147-A177-3AD203B41FA5}">
                      <a16:colId xmlns:a16="http://schemas.microsoft.com/office/drawing/2014/main" val="1008847530"/>
                    </a:ext>
                  </a:extLst>
                </a:gridCol>
              </a:tblGrid>
              <a:tr h="479112">
                <a:tc rowSpan="4">
                  <a:txBody>
                    <a:bodyPr/>
                    <a:lstStyle/>
                    <a:p>
                      <a:pPr algn="ctr" latinLnBrk="1"/>
                      <a:r>
                        <a:rPr lang="ko-KR" altLang="en-US" sz="1300" b="1"/>
                        <a:t>사진 </a:t>
                      </a:r>
                      <a:endParaRPr lang="ko-KR" altLang="en-US" sz="1300" b="1" dirty="0"/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300" b="1" dirty="0"/>
                        <a:t>응모 분야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latinLnBrk="1"/>
                      <a:r>
                        <a:rPr lang="ko-KR" altLang="en-US" sz="1200" dirty="0">
                          <a:latin typeface="맑은 고딕" panose="020B0503020000020004" pitchFamily="50" charset="-127"/>
                          <a:ea typeface="+mn-ea"/>
                        </a:rPr>
                        <a:t>□ 의류              □ </a:t>
                      </a:r>
                      <a:r>
                        <a:rPr lang="en-US" altLang="ko-KR" sz="1200" dirty="0">
                          <a:latin typeface="맑은 고딕" panose="020B0503020000020004" pitchFamily="50" charset="-127"/>
                          <a:ea typeface="+mn-ea"/>
                        </a:rPr>
                        <a:t>Bag</a:t>
                      </a:r>
                      <a:r>
                        <a:rPr lang="en-US" altLang="ko-KR" sz="1200" baseline="0" dirty="0">
                          <a:latin typeface="맑은 고딕" panose="020B0503020000020004" pitchFamily="50" charset="-127"/>
                          <a:ea typeface="+mn-ea"/>
                        </a:rPr>
                        <a:t> &amp; Shoes (small goods </a:t>
                      </a:r>
                      <a:r>
                        <a:rPr lang="ko-KR" altLang="en-US" sz="1200" baseline="0" dirty="0">
                          <a:latin typeface="맑은 고딕" panose="020B0503020000020004" pitchFamily="50" charset="-127"/>
                          <a:ea typeface="+mn-ea"/>
                        </a:rPr>
                        <a:t>포함</a:t>
                      </a:r>
                      <a:r>
                        <a:rPr lang="en-US" altLang="ko-KR" sz="1200" baseline="0" dirty="0">
                          <a:latin typeface="맑은 고딕" panose="020B0503020000020004" pitchFamily="50" charset="-127"/>
                          <a:ea typeface="+mn-ea"/>
                        </a:rPr>
                        <a:t>, </a:t>
                      </a:r>
                      <a:r>
                        <a:rPr lang="ko-KR" altLang="en-US" sz="1200" baseline="0" dirty="0" err="1">
                          <a:latin typeface="맑은 고딕" panose="020B0503020000020004" pitchFamily="50" charset="-127"/>
                          <a:ea typeface="+mn-ea"/>
                        </a:rPr>
                        <a:t>주얼리</a:t>
                      </a:r>
                      <a:r>
                        <a:rPr lang="ko-KR" altLang="en-US" sz="1200" baseline="0" dirty="0">
                          <a:latin typeface="맑은 고딕" panose="020B0503020000020004" pitchFamily="50" charset="-127"/>
                          <a:ea typeface="+mn-ea"/>
                        </a:rPr>
                        <a:t> 제외</a:t>
                      </a:r>
                      <a:r>
                        <a:rPr lang="en-US" altLang="ko-KR" sz="1200" baseline="0" dirty="0">
                          <a:latin typeface="맑은 고딕" panose="020B0503020000020004" pitchFamily="50" charset="-127"/>
                          <a:ea typeface="+mn-ea"/>
                        </a:rPr>
                        <a:t>)</a:t>
                      </a:r>
                      <a:endParaRPr lang="ko-KR" altLang="en-US" sz="1200" dirty="0"/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7211050"/>
                  </a:ext>
                </a:extLst>
              </a:tr>
              <a:tr h="498778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300" b="1" dirty="0"/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300" b="1" dirty="0"/>
                        <a:t>성명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latinLnBrk="1"/>
                      <a:r>
                        <a:rPr lang="en-US" altLang="ko-KR" sz="1200" dirty="0"/>
                        <a:t>(</a:t>
                      </a:r>
                      <a:r>
                        <a:rPr lang="ko-KR" altLang="en-US" sz="1200" dirty="0"/>
                        <a:t>한글</a:t>
                      </a:r>
                      <a:r>
                        <a:rPr lang="en-US" altLang="ko-KR" sz="1200" dirty="0"/>
                        <a:t>)</a:t>
                      </a:r>
                      <a:endParaRPr lang="ko-KR" altLang="en-US" sz="1200" dirty="0"/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/>
                        <a:t>학년</a:t>
                      </a:r>
                      <a:endParaRPr lang="ko-KR" altLang="en-US" sz="1200" dirty="0"/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200" dirty="0"/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2582902"/>
                  </a:ext>
                </a:extLst>
              </a:tr>
              <a:tr h="49877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300" b="1" dirty="0"/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latinLnBrk="1"/>
                      <a:endParaRPr lang="ko-KR" altLang="en-US" sz="1200" dirty="0"/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/>
                        <a:t>잔여학기</a:t>
                      </a:r>
                      <a:endParaRPr lang="ko-KR" altLang="en-US" sz="1200" dirty="0"/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90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*</a:t>
                      </a:r>
                      <a:r>
                        <a:rPr lang="en-US" altLang="ko-KR" sz="90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2025</a:t>
                      </a:r>
                      <a:r>
                        <a:rPr lang="ko-KR" altLang="en-US" sz="90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년 </a:t>
                      </a:r>
                      <a:r>
                        <a:rPr lang="en-US" altLang="ko-KR" sz="90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9</a:t>
                      </a:r>
                      <a:r>
                        <a:rPr lang="ko-KR" altLang="en-US" sz="90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월 기준 잔여학기 기재</a:t>
                      </a:r>
                      <a:endParaRPr lang="ko-KR" altLang="en-US" sz="9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25837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300" b="1" dirty="0"/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300" b="1"/>
                        <a:t>소속</a:t>
                      </a:r>
                      <a:endParaRPr lang="ko-KR" altLang="en-US" sz="1300" b="1" dirty="0"/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6012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&lt;</a:t>
                      </a:r>
                      <a:r>
                        <a:rPr lang="ko-KR" altLang="en-US" sz="100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현재 학교</a:t>
                      </a:r>
                      <a:r>
                        <a:rPr lang="en-US" altLang="ko-KR" sz="100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, </a:t>
                      </a:r>
                      <a:r>
                        <a:rPr lang="ko-KR" altLang="en-US" sz="100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학과</a:t>
                      </a:r>
                      <a:r>
                        <a:rPr lang="en-US" altLang="ko-KR" sz="100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(</a:t>
                      </a:r>
                      <a:r>
                        <a:rPr lang="ko-KR" altLang="en-US" sz="100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학년</a:t>
                      </a:r>
                      <a:r>
                        <a:rPr lang="en-US" altLang="ko-KR" sz="100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,</a:t>
                      </a:r>
                      <a:r>
                        <a:rPr lang="en-US" altLang="ko-KR" sz="1000" baseline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ko-KR" altLang="en-US" sz="1000" baseline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재학</a:t>
                      </a:r>
                      <a:r>
                        <a:rPr lang="en-US" altLang="ko-KR" sz="1000" baseline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, </a:t>
                      </a:r>
                      <a:r>
                        <a:rPr lang="ko-KR" altLang="en-US" sz="1000" baseline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입학 여부</a:t>
                      </a:r>
                      <a:r>
                        <a:rPr lang="en-US" altLang="ko-KR" sz="1000" baseline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), </a:t>
                      </a:r>
                      <a:r>
                        <a:rPr lang="ko-KR" altLang="en-US" sz="1000" baseline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학 원 </a:t>
                      </a:r>
                      <a:r>
                        <a:rPr lang="ko-KR" altLang="en-US" sz="1000" baseline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등 소속을 구체적으로 기재</a:t>
                      </a:r>
                      <a:r>
                        <a:rPr lang="en-US" altLang="ko-KR" sz="1000" baseline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&gt;</a:t>
                      </a:r>
                      <a:endParaRPr lang="ko-KR" altLang="en-US" sz="10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  <a:p>
                      <a:pPr algn="l" latinLnBrk="1"/>
                      <a:endParaRPr lang="ko-KR" altLang="en-US" sz="1200" dirty="0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dirty="0"/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latinLnBrk="1"/>
                      <a:endParaRPr lang="ko-KR" altLang="en-US" sz="1200" dirty="0"/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3" name="TextBox 32"/>
          <p:cNvSpPr txBox="1"/>
          <p:nvPr userDrawn="1"/>
        </p:nvSpPr>
        <p:spPr>
          <a:xfrm>
            <a:off x="5592579" y="803764"/>
            <a:ext cx="3532410" cy="52982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2843" spc="-142">
                <a:ln>
                  <a:solidFill>
                    <a:schemeClr val="tx1"/>
                  </a:solidFill>
                </a:ln>
                <a:latin typeface="+mn-ea"/>
              </a:rPr>
              <a:t>_ COVER </a:t>
            </a:r>
            <a:r>
              <a:rPr lang="en-US" altLang="ko-KR" sz="2843" spc="-142" dirty="0">
                <a:ln>
                  <a:solidFill>
                    <a:schemeClr val="tx1"/>
                  </a:solidFill>
                </a:ln>
                <a:latin typeface="+mn-ea"/>
              </a:rPr>
              <a:t>PAGE</a:t>
            </a:r>
          </a:p>
        </p:txBody>
      </p:sp>
      <p:pic>
        <p:nvPicPr>
          <p:cNvPr id="3" name="그림 2" descr="텍스트, 폰트, 스크린샷, 그래픽이(가) 표시된 사진&#10;&#10;AI가 생성한 콘텐츠는 부정확할 수 있습니다.">
            <a:extLst>
              <a:ext uri="{FF2B5EF4-FFF2-40B4-BE49-F238E27FC236}">
                <a16:creationId xmlns:a16="http://schemas.microsoft.com/office/drawing/2014/main" id="{1902743B-7484-02D8-AC56-B87EF5FEDB40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914" r="1818" b="43221"/>
          <a:stretch/>
        </p:blipFill>
        <p:spPr>
          <a:xfrm>
            <a:off x="620462" y="757237"/>
            <a:ext cx="4972117" cy="609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46669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60120" rtl="0" eaLnBrk="1" latinLnBrk="1" hangingPunct="1">
        <a:lnSpc>
          <a:spcPct val="90000"/>
        </a:lnSpc>
        <a:spcBef>
          <a:spcPct val="0"/>
        </a:spcBef>
        <a:buNone/>
        <a:defRPr sz="46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0030" indent="-240030" algn="l" defTabSz="960120" rtl="0" eaLnBrk="1" latinLnBrk="1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sz="2940" kern="1200">
          <a:solidFill>
            <a:schemeClr val="tx1"/>
          </a:solidFill>
          <a:latin typeface="+mn-lt"/>
          <a:ea typeface="+mn-ea"/>
          <a:cs typeface="+mn-cs"/>
        </a:defRPr>
      </a:lvl1pPr>
      <a:lvl2pPr marL="720090" indent="-240030" algn="l" defTabSz="960120" rtl="0" eaLnBrk="1" latinLnBrk="1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00150" indent="-240030" algn="l" defTabSz="960120" rtl="0" eaLnBrk="1" latinLnBrk="1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80210" indent="-240030" algn="l" defTabSz="960120" rtl="0" eaLnBrk="1" latinLnBrk="1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2160270" indent="-240030" algn="l" defTabSz="960120" rtl="0" eaLnBrk="1" latinLnBrk="1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640330" indent="-240030" algn="l" defTabSz="960120" rtl="0" eaLnBrk="1" latinLnBrk="1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3120390" indent="-240030" algn="l" defTabSz="960120" rtl="0" eaLnBrk="1" latinLnBrk="1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indent="-240030" algn="l" defTabSz="960120" rtl="0" eaLnBrk="1" latinLnBrk="1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4080510" indent="-240030" algn="l" defTabSz="960120" rtl="0" eaLnBrk="1" latinLnBrk="1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0120" rtl="0" eaLnBrk="1" latinLnBrk="1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algn="l" defTabSz="960120" rtl="0" eaLnBrk="1" latinLnBrk="1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960120" algn="l" defTabSz="960120" rtl="0" eaLnBrk="1" latinLnBrk="1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algn="l" defTabSz="960120" rtl="0" eaLnBrk="1" latinLnBrk="1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20240" algn="l" defTabSz="960120" rtl="0" eaLnBrk="1" latinLnBrk="1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400300" algn="l" defTabSz="960120" rtl="0" eaLnBrk="1" latinLnBrk="1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80360" algn="l" defTabSz="960120" rtl="0" eaLnBrk="1" latinLnBrk="1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360420" algn="l" defTabSz="960120" rtl="0" eaLnBrk="1" latinLnBrk="1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840480" algn="l" defTabSz="960120" rtl="0" eaLnBrk="1" latinLnBrk="1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032" userDrawn="1">
          <p15:clr>
            <a:srgbClr val="F26B43"/>
          </p15:clr>
        </p15:guide>
        <p15:guide id="2" pos="3024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60400" y="681038"/>
            <a:ext cx="8280400" cy="24749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60400" y="3408363"/>
            <a:ext cx="8280400" cy="81216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60400" y="11864975"/>
            <a:ext cx="2160588" cy="6810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EECC43-B95A-4DBF-9E74-63DB959BB74E}" type="datetimeFigureOut">
              <a:rPr lang="ko-KR" altLang="en-US" smtClean="0"/>
              <a:t>2025-04-02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79763" y="11864975"/>
            <a:ext cx="3241675" cy="6810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780213" y="11864975"/>
            <a:ext cx="2160587" cy="6810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97E96A-74D2-4905-B73D-08F65FADB95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68983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직사각형 35"/>
          <p:cNvSpPr/>
          <p:nvPr/>
        </p:nvSpPr>
        <p:spPr>
          <a:xfrm>
            <a:off x="5083970" y="9878001"/>
            <a:ext cx="4264983" cy="1988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60000"/>
              </a:lnSpc>
            </a:pPr>
            <a:r>
              <a:rPr lang="ko-KR" altLang="ko-KR" sz="1260" dirty="0">
                <a:solidFill>
                  <a:srgbClr val="999999"/>
                </a:solidFill>
                <a:latin typeface="+mn-ea"/>
                <a:cs typeface="굴림" panose="020B0600000101010101" pitchFamily="50" charset="-127"/>
              </a:rPr>
              <a:t>※</a:t>
            </a:r>
            <a:r>
              <a:rPr lang="en-US" altLang="ko-KR" sz="1260" dirty="0">
                <a:solidFill>
                  <a:srgbClr val="999999"/>
                </a:solidFill>
                <a:latin typeface="+mn-ea"/>
                <a:cs typeface="굴림" panose="020B0600000101010101" pitchFamily="50" charset="-127"/>
              </a:rPr>
              <a:t> </a:t>
            </a:r>
            <a:r>
              <a:rPr lang="ko-KR" altLang="en-US" sz="1260" dirty="0">
                <a:solidFill>
                  <a:srgbClr val="999999"/>
                </a:solidFill>
                <a:latin typeface="+mn-ea"/>
                <a:cs typeface="굴림" panose="020B0600000101010101" pitchFamily="50" charset="-127"/>
              </a:rPr>
              <a:t>텍스트 상자를 이용하여 정보 입력</a:t>
            </a:r>
            <a:r>
              <a:rPr lang="en-US" altLang="ko-KR" sz="1260" dirty="0">
                <a:solidFill>
                  <a:srgbClr val="999999"/>
                </a:solidFill>
                <a:latin typeface="+mn-ea"/>
                <a:cs typeface="굴림" panose="020B0600000101010101" pitchFamily="50" charset="-127"/>
              </a:rPr>
              <a:t>, </a:t>
            </a:r>
          </a:p>
          <a:p>
            <a:pPr algn="just">
              <a:lnSpc>
                <a:spcPct val="160000"/>
              </a:lnSpc>
            </a:pPr>
            <a:r>
              <a:rPr lang="en-US" altLang="ko-KR" sz="1260" dirty="0">
                <a:solidFill>
                  <a:srgbClr val="999999"/>
                </a:solidFill>
                <a:latin typeface="+mn-ea"/>
                <a:cs typeface="굴림" panose="020B0600000101010101" pitchFamily="50" charset="-127"/>
              </a:rPr>
              <a:t>   </a:t>
            </a:r>
            <a:r>
              <a:rPr lang="ko-KR" altLang="en-US" sz="1260" dirty="0">
                <a:solidFill>
                  <a:srgbClr val="999999"/>
                </a:solidFill>
                <a:latin typeface="+mn-ea"/>
                <a:cs typeface="굴림" panose="020B0600000101010101" pitchFamily="50" charset="-127"/>
              </a:rPr>
              <a:t>접수 내용과 동일하게 작성</a:t>
            </a:r>
            <a:endParaRPr lang="en-US" altLang="ko-KR" sz="1260" dirty="0">
              <a:solidFill>
                <a:srgbClr val="999999"/>
              </a:solidFill>
              <a:latin typeface="+mn-ea"/>
              <a:cs typeface="굴림" panose="020B0600000101010101" pitchFamily="50" charset="-127"/>
            </a:endParaRPr>
          </a:p>
          <a:p>
            <a:pPr algn="just">
              <a:lnSpc>
                <a:spcPct val="160000"/>
              </a:lnSpc>
            </a:pPr>
            <a:r>
              <a:rPr lang="en-US" altLang="ko-KR" sz="1260" dirty="0">
                <a:solidFill>
                  <a:srgbClr val="999999"/>
                </a:solidFill>
                <a:latin typeface="+mn-ea"/>
                <a:cs typeface="굴림" panose="020B0600000101010101" pitchFamily="50" charset="-127"/>
              </a:rPr>
              <a:t>※ </a:t>
            </a:r>
            <a:r>
              <a:rPr lang="ko-KR" altLang="en-US" sz="1260" dirty="0" err="1">
                <a:solidFill>
                  <a:srgbClr val="999999"/>
                </a:solidFill>
                <a:latin typeface="+mn-ea"/>
                <a:cs typeface="굴림" panose="020B0600000101010101" pitchFamily="50" charset="-127"/>
              </a:rPr>
              <a:t>스타일화</a:t>
            </a:r>
            <a:r>
              <a:rPr lang="en-US" altLang="ko-KR" sz="1260" dirty="0">
                <a:solidFill>
                  <a:srgbClr val="999999"/>
                </a:solidFill>
                <a:latin typeface="+mn-ea"/>
                <a:cs typeface="굴림" panose="020B0600000101010101" pitchFamily="50" charset="-127"/>
              </a:rPr>
              <a:t> </a:t>
            </a:r>
            <a:r>
              <a:rPr lang="ko-KR" altLang="en-US" sz="1260" dirty="0">
                <a:solidFill>
                  <a:srgbClr val="999999"/>
                </a:solidFill>
                <a:latin typeface="+mn-ea"/>
                <a:cs typeface="굴림" panose="020B0600000101010101" pitchFamily="50" charset="-127"/>
              </a:rPr>
              <a:t>일련번호 순서대로 나열할 것</a:t>
            </a:r>
            <a:endParaRPr lang="en-US" altLang="ko-KR" sz="1260" dirty="0">
              <a:solidFill>
                <a:srgbClr val="999999"/>
              </a:solidFill>
              <a:latin typeface="+mn-ea"/>
              <a:cs typeface="굴림" panose="020B0600000101010101" pitchFamily="50" charset="-127"/>
            </a:endParaRPr>
          </a:p>
          <a:p>
            <a:pPr algn="just">
              <a:lnSpc>
                <a:spcPct val="160000"/>
              </a:lnSpc>
            </a:pPr>
            <a:r>
              <a:rPr lang="ko-KR" altLang="ko-KR" sz="1260" dirty="0">
                <a:solidFill>
                  <a:srgbClr val="999999"/>
                </a:solidFill>
                <a:latin typeface="+mn-ea"/>
                <a:cs typeface="굴림" panose="020B0600000101010101" pitchFamily="50" charset="-127"/>
              </a:rPr>
              <a:t>※</a:t>
            </a:r>
            <a:r>
              <a:rPr lang="en-US" altLang="ko-KR" sz="1260" dirty="0">
                <a:solidFill>
                  <a:srgbClr val="999999"/>
                </a:solidFill>
                <a:latin typeface="+mn-ea"/>
                <a:cs typeface="굴림" panose="020B0600000101010101" pitchFamily="50" charset="-127"/>
              </a:rPr>
              <a:t> </a:t>
            </a:r>
            <a:r>
              <a:rPr lang="ko-KR" altLang="en-US" sz="1260" dirty="0" err="1">
                <a:solidFill>
                  <a:srgbClr val="999999"/>
                </a:solidFill>
                <a:latin typeface="+mn-ea"/>
                <a:cs typeface="굴림" panose="020B0600000101010101" pitchFamily="50" charset="-127"/>
              </a:rPr>
              <a:t>스타일화</a:t>
            </a:r>
            <a:r>
              <a:rPr lang="ko-KR" altLang="en-US" sz="1260" dirty="0">
                <a:solidFill>
                  <a:srgbClr val="999999"/>
                </a:solidFill>
                <a:latin typeface="+mn-ea"/>
                <a:cs typeface="굴림" panose="020B0600000101010101" pitchFamily="50" charset="-127"/>
              </a:rPr>
              <a:t> </a:t>
            </a:r>
            <a:r>
              <a:rPr lang="ko-KR" altLang="en-US" sz="1260" dirty="0" err="1">
                <a:solidFill>
                  <a:srgbClr val="999999"/>
                </a:solidFill>
                <a:latin typeface="+mn-ea"/>
                <a:cs typeface="굴림" panose="020B0600000101010101" pitchFamily="50" charset="-127"/>
              </a:rPr>
              <a:t>썸네일</a:t>
            </a:r>
            <a:r>
              <a:rPr lang="ko-KR" altLang="en-US" sz="1260" dirty="0">
                <a:solidFill>
                  <a:srgbClr val="999999"/>
                </a:solidFill>
                <a:latin typeface="+mn-ea"/>
                <a:cs typeface="굴림" panose="020B0600000101010101" pitchFamily="50" charset="-127"/>
              </a:rPr>
              <a:t> 사이즈 </a:t>
            </a:r>
            <a:r>
              <a:rPr lang="en-US" altLang="ko-KR" sz="1260" dirty="0">
                <a:solidFill>
                  <a:srgbClr val="999999"/>
                </a:solidFill>
                <a:latin typeface="+mn-ea"/>
                <a:cs typeface="굴림" panose="020B0600000101010101" pitchFamily="50" charset="-127"/>
              </a:rPr>
              <a:t>: 4.5x6cm</a:t>
            </a:r>
          </a:p>
          <a:p>
            <a:pPr algn="just">
              <a:lnSpc>
                <a:spcPct val="160000"/>
              </a:lnSpc>
            </a:pPr>
            <a:endParaRPr lang="en-US" altLang="ko-KR" sz="1260" dirty="0">
              <a:solidFill>
                <a:srgbClr val="999999"/>
              </a:solidFill>
              <a:latin typeface="+mn-ea"/>
              <a:cs typeface="굴림" panose="020B0600000101010101" pitchFamily="50" charset="-127"/>
            </a:endParaRPr>
          </a:p>
          <a:p>
            <a:pPr algn="just">
              <a:lnSpc>
                <a:spcPct val="160000"/>
              </a:lnSpc>
            </a:pPr>
            <a:r>
              <a:rPr lang="en-US" altLang="ko-KR" sz="1400" dirty="0">
                <a:solidFill>
                  <a:srgbClr val="FF0000"/>
                </a:solidFill>
                <a:latin typeface="+mn-ea"/>
                <a:cs typeface="굴림" panose="020B0600000101010101" pitchFamily="50" charset="-127"/>
              </a:rPr>
              <a:t>**** </a:t>
            </a:r>
            <a:r>
              <a:rPr lang="ko-KR" altLang="ko-KR" sz="1400" dirty="0">
                <a:solidFill>
                  <a:srgbClr val="FF0000"/>
                </a:solidFill>
                <a:latin typeface="+mn-ea"/>
                <a:cs typeface="굴림" panose="020B0600000101010101" pitchFamily="50" charset="-127"/>
              </a:rPr>
              <a:t>위 내용 삭제 후 작품 기재</a:t>
            </a:r>
            <a:r>
              <a:rPr lang="en-US" altLang="ko-KR" sz="1400" dirty="0">
                <a:solidFill>
                  <a:srgbClr val="FF0000"/>
                </a:solidFill>
                <a:latin typeface="+mn-ea"/>
                <a:cs typeface="굴림" panose="020B0600000101010101" pitchFamily="50" charset="-127"/>
              </a:rPr>
              <a:t> ****</a:t>
            </a:r>
            <a:endParaRPr lang="ko-KR" altLang="ko-KR" sz="1200" dirty="0">
              <a:solidFill>
                <a:srgbClr val="000000"/>
              </a:solidFill>
              <a:latin typeface="+mn-ea"/>
              <a:cs typeface="굴림" panose="020B0600000101010101" pitchFamily="50" charset="-127"/>
            </a:endParaRPr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594C7373-1B7F-4D74-8E1B-44CF95158FE5}"/>
              </a:ext>
            </a:extLst>
          </p:cNvPr>
          <p:cNvSpPr/>
          <p:nvPr/>
        </p:nvSpPr>
        <p:spPr>
          <a:xfrm>
            <a:off x="5631366" y="3088888"/>
            <a:ext cx="301083" cy="1895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924A226-4F52-4052-A319-D4ADDED36AC3}"/>
              </a:ext>
            </a:extLst>
          </p:cNvPr>
          <p:cNvSpPr txBox="1"/>
          <p:nvPr/>
        </p:nvSpPr>
        <p:spPr>
          <a:xfrm>
            <a:off x="5570033" y="3038260"/>
            <a:ext cx="5129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>
                <a:solidFill>
                  <a:schemeClr val="bg1">
                    <a:lumMod val="50000"/>
                  </a:schemeClr>
                </a:solidFill>
              </a:rPr>
              <a:t>학원</a:t>
            </a:r>
          </a:p>
        </p:txBody>
      </p:sp>
    </p:spTree>
    <p:extLst>
      <p:ext uri="{BB962C8B-B14F-4D97-AF65-F5344CB8AC3E}">
        <p14:creationId xmlns:p14="http://schemas.microsoft.com/office/powerpoint/2010/main" val="35382360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120</TotalTime>
  <Words>33</Words>
  <Application>Microsoft Office PowerPoint</Application>
  <PresentationFormat>A3 용지(297x420mm)</PresentationFormat>
  <Paragraphs>7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</vt:i4>
      </vt:variant>
    </vt:vector>
  </HeadingPairs>
  <TitlesOfParts>
    <vt:vector size="8" baseType="lpstr">
      <vt:lpstr>굴림</vt:lpstr>
      <vt:lpstr>맑은 고딕</vt:lpstr>
      <vt:lpstr>Arial</vt:lpstr>
      <vt:lpstr>Calibri</vt:lpstr>
      <vt:lpstr>Calibri Light</vt:lpstr>
      <vt:lpstr>Office 테마</vt:lpstr>
      <vt:lpstr>디자인 사용자 지정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MDF03</cp:lastModifiedBy>
  <cp:revision>28</cp:revision>
  <cp:lastPrinted>2021-03-17T10:41:40Z</cp:lastPrinted>
  <dcterms:created xsi:type="dcterms:W3CDTF">2020-03-18T16:11:38Z</dcterms:created>
  <dcterms:modified xsi:type="dcterms:W3CDTF">2025-04-02T05:52:37Z</dcterms:modified>
</cp:coreProperties>
</file>