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6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49" autoAdjust="0"/>
    <p:restoredTop sz="94660"/>
  </p:normalViewPr>
  <p:slideViewPr>
    <p:cSldViewPr snapToGrid="0" showGuides="1">
      <p:cViewPr varScale="1">
        <p:scale>
          <a:sx n="120" d="100"/>
          <a:sy n="120" d="100"/>
        </p:scale>
        <p:origin x="13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7354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6914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112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462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5825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0723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7679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225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5854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7250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30363D-48FC-409F-925D-DB14E5798143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D31EF0-592E-48CD-9AAF-6AF2A712F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7949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85457" y="102550"/>
            <a:ext cx="3204000" cy="5232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일련번호 </a:t>
            </a:r>
            <a:r>
              <a:rPr lang="en-US" altLang="ko-KR" sz="1400" dirty="0"/>
              <a:t>: </a:t>
            </a:r>
          </a:p>
          <a:p>
            <a:r>
              <a:rPr lang="ko-KR" altLang="en-US" sz="1400" dirty="0"/>
              <a:t>성명 </a:t>
            </a:r>
            <a:r>
              <a:rPr lang="en-US" altLang="ko-KR" sz="1400" dirty="0"/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2631577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16948" y="94004"/>
            <a:ext cx="222190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400" b="1" dirty="0"/>
              <a:t>INSPIRATION IMAGE 1</a:t>
            </a:r>
            <a:endParaRPr lang="ko-KR" altLang="en-US" sz="11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005843" y="108489"/>
            <a:ext cx="3186157" cy="6340197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/>
              <a:t>CONCEPT </a:t>
            </a:r>
            <a:r>
              <a:rPr lang="ko-KR" altLang="en-US" sz="1400" dirty="0"/>
              <a:t>설명</a:t>
            </a:r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</p:txBody>
      </p:sp>
      <p:sp>
        <p:nvSpPr>
          <p:cNvPr id="5" name="직사각형 4"/>
          <p:cNvSpPr/>
          <p:nvPr/>
        </p:nvSpPr>
        <p:spPr>
          <a:xfrm>
            <a:off x="114615" y="845526"/>
            <a:ext cx="8672924" cy="3978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</a:pPr>
            <a:r>
              <a:rPr lang="ko-KR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※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 </a:t>
            </a:r>
            <a:r>
              <a:rPr lang="ko-KR" altLang="en-US" sz="1600" b="1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각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 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inspiration image 1p, </a:t>
            </a:r>
            <a:r>
              <a:rPr lang="ko-KR" altLang="en-US" sz="1600" dirty="0" err="1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스타일화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 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1p 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로 작성</a:t>
            </a:r>
            <a:r>
              <a:rPr lang="ko-KR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 </a:t>
            </a:r>
            <a:endParaRPr lang="en-US" altLang="ko-KR" sz="1600" dirty="0">
              <a:solidFill>
                <a:srgbClr val="999999"/>
              </a:solidFill>
              <a:latin typeface="+mn-ea"/>
              <a:cs typeface="굴림" panose="020B0600000101010101" pitchFamily="50" charset="-127"/>
            </a:endParaRPr>
          </a:p>
          <a:p>
            <a:pPr algn="just">
              <a:lnSpc>
                <a:spcPct val="160000"/>
              </a:lnSpc>
            </a:pP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※ </a:t>
            </a:r>
            <a:r>
              <a:rPr lang="ko-KR" altLang="en-US" sz="1600" b="1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각 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페이지 일련번호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, 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성명 위치 고정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(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위치 조정 불가능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)</a:t>
            </a:r>
          </a:p>
          <a:p>
            <a:pPr algn="just">
              <a:lnSpc>
                <a:spcPct val="160000"/>
              </a:lnSpc>
            </a:pP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    : 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제출하는 스타일화 개수에 맞춰 페이지 추가 또는 삭제하시면 됩니다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.</a:t>
            </a:r>
          </a:p>
          <a:p>
            <a:pPr algn="just">
              <a:lnSpc>
                <a:spcPct val="160000"/>
              </a:lnSpc>
            </a:pP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※ INSPIRATION IMAGE 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페이지엔 일련번호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, 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성명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, 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컨셉 설명 필수 기재</a:t>
            </a:r>
            <a:endParaRPr lang="en-US" altLang="ko-KR" sz="1600" dirty="0">
              <a:solidFill>
                <a:srgbClr val="999999"/>
              </a:solidFill>
              <a:latin typeface="+mn-ea"/>
              <a:cs typeface="굴림" panose="020B0600000101010101" pitchFamily="50" charset="-127"/>
            </a:endParaRPr>
          </a:p>
          <a:p>
            <a:pPr algn="just">
              <a:lnSpc>
                <a:spcPct val="160000"/>
              </a:lnSpc>
            </a:pP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 (INSPIRATION IMAGE 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첫 페이지에는 연락처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, 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이메일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, 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잔여학기 필수 기재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)</a:t>
            </a:r>
          </a:p>
          <a:p>
            <a:pPr algn="just">
              <a:lnSpc>
                <a:spcPct val="160000"/>
              </a:lnSpc>
            </a:pP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※ </a:t>
            </a:r>
            <a:r>
              <a:rPr lang="ko-KR" altLang="en-US" sz="1600" b="1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스타일화 페이지 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: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 스타일화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(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채색필수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),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도식화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(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앞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,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뒤 채색자유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),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일련번호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,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성명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,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컬러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&amp;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소재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 </a:t>
            </a:r>
          </a:p>
          <a:p>
            <a:pPr algn="just">
              <a:lnSpc>
                <a:spcPct val="160000"/>
              </a:lnSpc>
            </a:pP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   </a:t>
            </a:r>
            <a:r>
              <a:rPr lang="ko-KR" altLang="en-US" sz="1600" dirty="0" err="1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스와치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, 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작품 설명 필수 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(</a:t>
            </a:r>
            <a:r>
              <a:rPr lang="ko-KR" altLang="en-US" sz="1600" dirty="0">
                <a:solidFill>
                  <a:srgbClr val="FF0000"/>
                </a:solidFill>
                <a:latin typeface="+mn-ea"/>
                <a:cs typeface="굴림" panose="020B0600000101010101" pitchFamily="50" charset="-127"/>
              </a:rPr>
              <a:t>중요</a:t>
            </a:r>
            <a:r>
              <a:rPr lang="en-US" altLang="ko-KR" sz="1600" dirty="0">
                <a:solidFill>
                  <a:srgbClr val="FF0000"/>
                </a:solidFill>
                <a:latin typeface="+mn-ea"/>
                <a:cs typeface="굴림" panose="020B0600000101010101" pitchFamily="50" charset="-127"/>
              </a:rPr>
              <a:t>: </a:t>
            </a:r>
            <a:r>
              <a:rPr lang="ko-KR" altLang="en-US" sz="1600" dirty="0">
                <a:solidFill>
                  <a:srgbClr val="FF0000"/>
                </a:solidFill>
                <a:latin typeface="+mn-ea"/>
                <a:cs typeface="굴림" panose="020B0600000101010101" pitchFamily="50" charset="-127"/>
              </a:rPr>
              <a:t>이와 같은 상세내용 누락 시 서류 적격 심사에서 제외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)</a:t>
            </a:r>
            <a:r>
              <a:rPr lang="ko-KR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　</a:t>
            </a:r>
            <a:endParaRPr lang="ko-KR" altLang="ko-KR" sz="1050" dirty="0">
              <a:solidFill>
                <a:srgbClr val="000000"/>
              </a:solidFill>
              <a:effectLst/>
              <a:latin typeface="+mn-ea"/>
              <a:cs typeface="굴림" panose="020B0600000101010101" pitchFamily="50" charset="-127"/>
            </a:endParaRPr>
          </a:p>
          <a:p>
            <a:pPr algn="just">
              <a:lnSpc>
                <a:spcPct val="160000"/>
              </a:lnSpc>
            </a:pPr>
            <a:r>
              <a:rPr lang="ko-KR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※ 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모든 서류 제출시 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pdf 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변환 후 제출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_</a:t>
            </a:r>
            <a:r>
              <a:rPr lang="ko-KR" altLang="en-US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예시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: </a:t>
            </a:r>
            <a:r>
              <a:rPr lang="ko-KR" altLang="en-US" sz="1600" dirty="0">
                <a:solidFill>
                  <a:srgbClr val="FF0000"/>
                </a:solidFill>
                <a:latin typeface="+mn-ea"/>
                <a:cs typeface="굴림" panose="020B0600000101010101" pitchFamily="50" charset="-127"/>
              </a:rPr>
              <a:t>이름</a:t>
            </a:r>
            <a:r>
              <a:rPr lang="en-US" altLang="ko-KR" sz="1600" dirty="0">
                <a:solidFill>
                  <a:srgbClr val="FF0000"/>
                </a:solidFill>
                <a:latin typeface="+mn-ea"/>
                <a:cs typeface="굴림" panose="020B0600000101010101" pitchFamily="50" charset="-127"/>
              </a:rPr>
              <a:t>_</a:t>
            </a:r>
            <a:r>
              <a:rPr lang="ko-KR" altLang="en-US" sz="1600" dirty="0">
                <a:solidFill>
                  <a:srgbClr val="FF0000"/>
                </a:solidFill>
                <a:latin typeface="+mn-ea"/>
                <a:cs typeface="굴림" panose="020B0600000101010101" pitchFamily="50" charset="-127"/>
              </a:rPr>
              <a:t>스타일화</a:t>
            </a:r>
            <a:r>
              <a:rPr lang="en-US" altLang="ko-KR" sz="1600" dirty="0">
                <a:solidFill>
                  <a:srgbClr val="FF0000"/>
                </a:solidFill>
                <a:latin typeface="+mn-ea"/>
                <a:cs typeface="굴림" panose="020B0600000101010101" pitchFamily="50" charset="-127"/>
              </a:rPr>
              <a:t>_pdf</a:t>
            </a:r>
          </a:p>
          <a:p>
            <a:pPr algn="just">
              <a:lnSpc>
                <a:spcPct val="160000"/>
              </a:lnSpc>
            </a:pP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※ </a:t>
            </a:r>
            <a:r>
              <a:rPr lang="ko-KR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제출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 </a:t>
            </a:r>
            <a:r>
              <a:rPr lang="ko-KR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양식을 참고하되 표현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 </a:t>
            </a:r>
            <a:r>
              <a:rPr lang="ko-KR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방식 자율</a:t>
            </a:r>
            <a:r>
              <a:rPr lang="en-US" altLang="ko-KR" sz="1600" dirty="0">
                <a:solidFill>
                  <a:srgbClr val="999999"/>
                </a:solidFill>
                <a:latin typeface="+mn-ea"/>
                <a:cs typeface="굴림" panose="020B0600000101010101" pitchFamily="50" charset="-127"/>
              </a:rPr>
              <a:t> </a:t>
            </a:r>
          </a:p>
          <a:p>
            <a:pPr algn="just">
              <a:lnSpc>
                <a:spcPct val="160000"/>
              </a:lnSpc>
            </a:pPr>
            <a:r>
              <a:rPr lang="en-US" altLang="ko-KR" sz="1600" dirty="0">
                <a:solidFill>
                  <a:srgbClr val="FF0000"/>
                </a:solidFill>
                <a:latin typeface="+mn-ea"/>
                <a:cs typeface="굴림" panose="020B0600000101010101" pitchFamily="50" charset="-127"/>
              </a:rPr>
              <a:t>**** </a:t>
            </a:r>
            <a:r>
              <a:rPr lang="ko-KR" altLang="ko-KR" sz="1600" dirty="0">
                <a:solidFill>
                  <a:srgbClr val="FF0000"/>
                </a:solidFill>
                <a:latin typeface="+mn-ea"/>
                <a:cs typeface="굴림" panose="020B0600000101010101" pitchFamily="50" charset="-127"/>
              </a:rPr>
              <a:t>위 내용 삭제 후 작품 기재</a:t>
            </a:r>
            <a:r>
              <a:rPr lang="en-US" altLang="ko-KR" sz="1600" dirty="0">
                <a:solidFill>
                  <a:srgbClr val="FF0000"/>
                </a:solidFill>
                <a:latin typeface="+mn-ea"/>
                <a:cs typeface="굴림" panose="020B0600000101010101" pitchFamily="50" charset="-127"/>
              </a:rPr>
              <a:t> ****</a:t>
            </a:r>
            <a:endParaRPr lang="ko-KR" altLang="ko-KR" sz="1050" dirty="0">
              <a:solidFill>
                <a:srgbClr val="000000"/>
              </a:solidFill>
              <a:effectLst/>
              <a:latin typeface="+mn-ea"/>
              <a:cs typeface="굴림" panose="020B0600000101010101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357546" y="94005"/>
            <a:ext cx="1648407" cy="532528"/>
          </a:xfrm>
          <a:prstGeom prst="rect">
            <a:avLst/>
          </a:prstGeom>
          <a:noFill/>
          <a:ln w="9525"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dirty="0">
                <a:solidFill>
                  <a:schemeClr val="tx1"/>
                </a:solidFill>
              </a:rPr>
              <a:t>학교</a:t>
            </a:r>
            <a:r>
              <a:rPr lang="en-US" altLang="ko-KR" sz="1400" dirty="0">
                <a:solidFill>
                  <a:schemeClr val="tx1"/>
                </a:solidFill>
              </a:rPr>
              <a:t>:</a:t>
            </a:r>
          </a:p>
          <a:p>
            <a:r>
              <a:rPr lang="ko-KR" altLang="en-US" sz="1400" dirty="0">
                <a:solidFill>
                  <a:schemeClr val="tx1"/>
                </a:solidFill>
              </a:rPr>
              <a:t>학년</a:t>
            </a:r>
            <a:r>
              <a:rPr lang="en-US" altLang="ko-KR" sz="1400" dirty="0">
                <a:solidFill>
                  <a:schemeClr val="tx1"/>
                </a:solidFill>
              </a:rPr>
              <a:t>:                 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E2EFE716-C995-4705-8355-D569E1329ACB}"/>
              </a:ext>
            </a:extLst>
          </p:cNvPr>
          <p:cNvSpPr/>
          <p:nvPr/>
        </p:nvSpPr>
        <p:spPr>
          <a:xfrm>
            <a:off x="6780089" y="92989"/>
            <a:ext cx="2193430" cy="532528"/>
          </a:xfrm>
          <a:prstGeom prst="rect">
            <a:avLst/>
          </a:prstGeom>
          <a:noFill/>
          <a:ln w="9525"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>
                <a:solidFill>
                  <a:schemeClr val="tx1"/>
                </a:solidFill>
              </a:rPr>
              <a:t>이메일</a:t>
            </a:r>
            <a:r>
              <a:rPr lang="en-US" altLang="ko-KR" sz="1400">
                <a:solidFill>
                  <a:schemeClr val="tx1"/>
                </a:solidFill>
              </a:rPr>
              <a:t>:</a:t>
            </a:r>
          </a:p>
          <a:p>
            <a:r>
              <a:rPr lang="ko-KR" altLang="en-US" sz="1400">
                <a:solidFill>
                  <a:schemeClr val="tx1"/>
                </a:solidFill>
              </a:rPr>
              <a:t>연락처</a:t>
            </a:r>
            <a:r>
              <a:rPr lang="en-US" altLang="ko-KR" sz="1400">
                <a:solidFill>
                  <a:schemeClr val="tx1"/>
                </a:solidFill>
              </a:rPr>
              <a:t>:                 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C648A4FF-D482-4AD4-94A4-ABDC62B011F1}"/>
              </a:ext>
            </a:extLst>
          </p:cNvPr>
          <p:cNvSpPr/>
          <p:nvPr/>
        </p:nvSpPr>
        <p:spPr>
          <a:xfrm>
            <a:off x="5059777" y="91421"/>
            <a:ext cx="1648407" cy="532528"/>
          </a:xfrm>
          <a:prstGeom prst="rect">
            <a:avLst/>
          </a:prstGeom>
          <a:noFill/>
          <a:ln w="9525"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dirty="0">
                <a:solidFill>
                  <a:schemeClr val="tx1"/>
                </a:solidFill>
              </a:rPr>
              <a:t>잔여학기</a:t>
            </a:r>
            <a:r>
              <a:rPr lang="en-US" altLang="ko-KR" sz="1400" dirty="0">
                <a:solidFill>
                  <a:schemeClr val="tx1"/>
                </a:solidFill>
              </a:rPr>
              <a:t>:</a:t>
            </a:r>
          </a:p>
          <a:p>
            <a:r>
              <a:rPr lang="en-US" altLang="ko-KR" sz="800">
                <a:solidFill>
                  <a:schemeClr val="tx1"/>
                </a:solidFill>
              </a:rPr>
              <a:t>(25</a:t>
            </a:r>
            <a:r>
              <a:rPr lang="ko-KR" altLang="en-US" sz="800">
                <a:solidFill>
                  <a:schemeClr val="tx1"/>
                </a:solidFill>
              </a:rPr>
              <a:t>년 </a:t>
            </a:r>
            <a:r>
              <a:rPr lang="en-US" altLang="ko-KR" sz="800" dirty="0">
                <a:solidFill>
                  <a:schemeClr val="tx1"/>
                </a:solidFill>
              </a:rPr>
              <a:t>9</a:t>
            </a:r>
            <a:r>
              <a:rPr lang="ko-KR" altLang="en-US" sz="800" dirty="0">
                <a:solidFill>
                  <a:schemeClr val="tx1"/>
                </a:solidFill>
              </a:rPr>
              <a:t>월 개강 기준</a:t>
            </a:r>
            <a:r>
              <a:rPr lang="en-US" altLang="ko-KR" sz="800" dirty="0">
                <a:solidFill>
                  <a:schemeClr val="tx1"/>
                </a:solidFill>
              </a:rPr>
              <a:t>)                  </a:t>
            </a:r>
            <a:endParaRPr lang="ko-KR" altLang="en-US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236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85458" y="5968156"/>
            <a:ext cx="8819260" cy="73866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042586" y="94005"/>
            <a:ext cx="226463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400" b="1" dirty="0" err="1"/>
              <a:t>스타일화</a:t>
            </a:r>
            <a:r>
              <a:rPr lang="en-US" altLang="ko-KR" sz="1400" b="1" dirty="0"/>
              <a:t>1  </a:t>
            </a:r>
            <a:endParaRPr lang="ko-KR" altLang="en-US" sz="11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005843" y="151179"/>
            <a:ext cx="3119215" cy="655564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/>
              <a:t>컬러</a:t>
            </a:r>
            <a:r>
              <a:rPr lang="en-US" altLang="ko-KR" sz="1400" dirty="0"/>
              <a:t>&amp;</a:t>
            </a:r>
            <a:r>
              <a:rPr lang="ko-KR" altLang="en-US" sz="1400" dirty="0"/>
              <a:t>소재 </a:t>
            </a:r>
            <a:r>
              <a:rPr lang="ko-KR" altLang="en-US" sz="1400" dirty="0" err="1"/>
              <a:t>스와치</a:t>
            </a:r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  <a:p>
            <a:pPr algn="ctr"/>
            <a:endParaRPr lang="en-US" altLang="ko-KR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85458" y="5968156"/>
            <a:ext cx="1820254" cy="73866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sz="1400" dirty="0"/>
          </a:p>
          <a:p>
            <a:pPr algn="ctr"/>
            <a:r>
              <a:rPr lang="ko-KR" altLang="en-US" sz="1400" dirty="0" err="1"/>
              <a:t>작품설명</a:t>
            </a:r>
            <a:endParaRPr lang="en-US" altLang="ko-KR" sz="1400" dirty="0"/>
          </a:p>
          <a:p>
            <a:pPr algn="ctr"/>
            <a:endParaRPr lang="en-US" altLang="ko-KR" sz="1400" dirty="0"/>
          </a:p>
        </p:txBody>
      </p:sp>
    </p:spTree>
    <p:extLst>
      <p:ext uri="{BB962C8B-B14F-4D97-AF65-F5344CB8AC3E}">
        <p14:creationId xmlns:p14="http://schemas.microsoft.com/office/powerpoint/2010/main" val="528511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165</Words>
  <Application>Microsoft Office PowerPoint</Application>
  <PresentationFormat>와이드스크린</PresentationFormat>
  <Paragraphs>74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굴림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MDF03</cp:lastModifiedBy>
  <cp:revision>25</cp:revision>
  <dcterms:created xsi:type="dcterms:W3CDTF">2020-03-18T16:11:38Z</dcterms:created>
  <dcterms:modified xsi:type="dcterms:W3CDTF">2025-04-02T06:04:00Z</dcterms:modified>
</cp:coreProperties>
</file>